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7" r:id="rId1"/>
  </p:sldMasterIdLst>
  <p:notesMasterIdLst>
    <p:notesMasterId r:id="rId20"/>
  </p:notesMasterIdLst>
  <p:sldIdLst>
    <p:sldId id="256" r:id="rId2"/>
    <p:sldId id="257" r:id="rId3"/>
    <p:sldId id="263" r:id="rId4"/>
    <p:sldId id="264" r:id="rId5"/>
    <p:sldId id="266" r:id="rId6"/>
    <p:sldId id="267" r:id="rId7"/>
    <p:sldId id="269" r:id="rId8"/>
    <p:sldId id="265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62" r:id="rId18"/>
    <p:sldId id="278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103" autoAdjust="0"/>
  </p:normalViewPr>
  <p:slideViewPr>
    <p:cSldViewPr snapToGrid="0" snapToObjects="1">
      <p:cViewPr varScale="1">
        <p:scale>
          <a:sx n="83" d="100"/>
          <a:sy n="83" d="100"/>
        </p:scale>
        <p:origin x="1450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499E39-EF0E-4FD4-99E0-A66502820B84}" type="datetimeFigureOut">
              <a:rPr lang="en-US" smtClean="0"/>
              <a:t>13-Nov-24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2CA39A-E61E-4FF4-8B13-3B33E8811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553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20592-246C-9235-CF55-DB8D013209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D3EDBA-EC7F-7317-22F0-97FDF3335E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81D3C-C1DF-4499-77B2-412096C91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C961D-9E65-4754-9644-90B8CE567F49}" type="datetime1">
              <a:rPr lang="en-US" smtClean="0"/>
              <a:t>13-Nov-24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5B511-D58A-431F-84FA-1F86AF878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1393F-419C-9F7E-170B-79BA9351C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857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DB74D-303E-CDBE-C42A-47CA3FC3F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503B7C-B9FC-AA9C-92C4-B41CCB714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A798B-2E94-0DF9-A898-C830DF0EC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B927D-BC2F-4EA5-A2E4-35D11AD1B4E4}" type="datetime1">
              <a:rPr lang="en-US" smtClean="0"/>
              <a:t>13-Nov-24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65614-F5BF-B9DA-8C2A-78CD87F25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CEC7C-0E13-D239-DEEC-A65D34D8B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682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6B0986-34D1-522D-50BD-3B812FEFA0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EAED37-ADD8-117C-E6D3-2668FAD952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062D1F-D101-85BD-9543-A85FB31D0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C3FE6-CA58-42A9-9F80-B04B02703840}" type="datetime1">
              <a:rPr lang="en-US" smtClean="0"/>
              <a:t>13-Nov-24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34D6C-7FF4-482C-2349-2A80BCA11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15D95-1921-C2DC-86E1-A8345E5A9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432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37CDA-AA78-0498-2F3E-C465DA8A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92D6F-4D05-2B87-9D59-86314E2A3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8F753-F9A8-4E67-CA1D-E1BDF5A4C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9A29D-65AD-4295-A2F8-F3BC101A6BC4}" type="datetime1">
              <a:rPr lang="en-US" smtClean="0"/>
              <a:t>13-Nov-24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945E1-4AF3-C6EF-A67D-192157554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041F0-80C0-D2E0-B3FC-1C8FA60DD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951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93EBF-6E85-4C91-1641-70324F97C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BA85A2-8F03-8003-2D3C-C0372BA3B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AC4AF-6E35-C868-B0B0-BAAF0962D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9A5CE-6635-42CB-BC48-0D6ACD5D2875}" type="datetime1">
              <a:rPr lang="en-US" smtClean="0"/>
              <a:t>13-Nov-24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8DFFF-3B61-AFD8-CDAB-7B55D5386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D4061-6A5B-2645-658A-403D702D3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1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8973C-3D10-37E1-B0E1-8025A5353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8BFCD-0F52-EEEB-7B63-9F629269CD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C8C7D4-4656-E366-F708-6049A9390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325590-503E-B88E-9AB2-02AB337CC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8C1F-BCB0-4B27-84FE-E737D7C98E43}" type="datetime1">
              <a:rPr lang="en-US" smtClean="0"/>
              <a:t>13-Nov-24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CAFD72-E9C9-1051-BC25-3BBCFD48C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A2D362-2EE3-DD7E-CA7C-2F7BC3FF5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647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E22C9-6C25-3884-3D84-EE7AC2C22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9BA640-9445-DAF1-D31F-11DE0DBF8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596B4B-05BA-A134-80AA-2E132B9DA7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8A8DC-3514-C5FB-59EF-E5169EDD59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C7CDD1-1CA1-C15A-4770-47941B5E81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92135C-90BD-6842-5F7B-E3BD5F365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4F6DE-0AC5-4D59-96A2-6CB5319BE5C2}" type="datetime1">
              <a:rPr lang="en-US" smtClean="0"/>
              <a:t>13-Nov-24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0A05AD-D66C-941E-9E1F-D82FCF8BB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12AE36-8DBC-640B-2288-1335373EA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26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F7BB5-8886-E8B1-30BD-9CDAD5F78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E31B2F-4451-033F-7778-0CF6D59C7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16BC2-FB4B-4033-9352-1BAF295DC276}" type="datetime1">
              <a:rPr lang="en-US" smtClean="0"/>
              <a:t>13-Nov-24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64D325-3B36-7059-0F42-DF96AD2A5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D9B64C-4C37-0810-8350-8F6E7DB3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327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8DCF73-6703-D87A-F6C1-859A2A7FF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6FC4E-57F9-46DE-A534-A0C570AE4704}" type="datetime1">
              <a:rPr lang="en-US" smtClean="0"/>
              <a:t>13-Nov-24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7B8827-0115-E854-B7ED-B45A19094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835CC8-3807-DE5C-DEA2-C97EFE5C7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138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5F678-3F57-CC46-CCE7-FE805A833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2CE26-B3CD-9C5B-A871-DC47746AE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EC97A9-34C2-914E-A297-5989B2FE8A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8A148B-51BE-270D-F73C-CADF5A5AD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0AF8-6770-432D-88A6-BDD07972310B}" type="datetime1">
              <a:rPr lang="en-US" smtClean="0"/>
              <a:t>13-Nov-24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37F44C-0893-D6EA-BA9B-F0B558F49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6964A2-DF57-2366-24AA-50159E93F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95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5B083-35FD-014A-24EB-C86DD4C3D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CCA7B7-145A-AC9B-BCFC-A8E98131D6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89E5E1-DF1B-248B-5DD3-131B94E7BA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1F816F-BFDE-5455-CA12-FEEBAC724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ACD4-8E3D-4125-B517-6A01D032C44E}" type="datetime1">
              <a:rPr lang="en-US" smtClean="0"/>
              <a:t>13-Nov-24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524586-E41F-CAF3-E7FE-5419ECF4B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7212-7AF3-C1A4-6862-086E29EA5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87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8EA03C-BDF9-D7ED-67A5-1840C151C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9341E-7389-520F-9A4E-4F19B55B8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EE073-8212-A00A-05B9-F298347855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E3501E-CCDA-440D-A290-4DCBD2A824DA}" type="datetime1">
              <a:rPr lang="en-US" smtClean="0"/>
              <a:t>13-Nov-24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9C60A-3061-52EE-312A-31F8DD34D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F26F3-EA05-1CD8-856C-118AA1F720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127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2796" y="426316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Image Enhancement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1" y="3949429"/>
            <a:ext cx="3244174" cy="2239485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Submitted By</a:t>
            </a: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Farhan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Ishtiyak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Sezar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B190305011</a:t>
            </a:r>
          </a:p>
          <a:p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Md.Rashedunnabi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B190305022</a:t>
            </a:r>
            <a:endParaRPr sz="2400" dirty="0">
              <a:solidFill>
                <a:schemeClr val="tx1"/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023935-121D-263B-60BC-D7DF6910F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B461-020C-4063-9ECD-AC888F895F82}" type="slidenum">
              <a:rPr lang="en-US" sz="1050" smtClean="0"/>
              <a:t>1</a:t>
            </a:fld>
            <a:endParaRPr lang="en-US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FE4CAF-199B-5633-C5DA-974313E6B373}"/>
              </a:ext>
            </a:extLst>
          </p:cNvPr>
          <p:cNvSpPr txBox="1"/>
          <p:nvPr/>
        </p:nvSpPr>
        <p:spPr>
          <a:xfrm>
            <a:off x="4783924" y="3992164"/>
            <a:ext cx="367491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Submitted To</a:t>
            </a:r>
          </a:p>
          <a:p>
            <a:pPr algn="ctr"/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Dr. Md. </a:t>
            </a:r>
            <a:r>
              <a:rPr lang="en-US" sz="2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Zulfiker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Mahmud</a:t>
            </a:r>
          </a:p>
          <a:p>
            <a:pPr algn="ctr"/>
            <a:r>
              <a:rPr lang="en-US" sz="2400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Professor,Computer</a:t>
            </a:r>
            <a:r>
              <a:rPr lang="en-US" sz="24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Science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and Engineering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Jagannath </a:t>
            </a:r>
            <a:r>
              <a:rPr lang="en-US" sz="2400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University,Dhaka</a:t>
            </a:r>
            <a:endParaRPr lang="en-US" sz="2400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person&#10;&#10;Description automatically generated with medium confidence">
            <a:extLst>
              <a:ext uri="{FF2B5EF4-FFF2-40B4-BE49-F238E27FC236}">
                <a16:creationId xmlns:a16="http://schemas.microsoft.com/office/drawing/2014/main" id="{FCE87C05-F4CC-1923-CB32-3F647D967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0945"/>
            <a:ext cx="9144000" cy="52970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BFA498-2366-E60B-5B6E-B5CA0ABB7BBC}"/>
              </a:ext>
            </a:extLst>
          </p:cNvPr>
          <p:cNvSpPr txBox="1"/>
          <p:nvPr/>
        </p:nvSpPr>
        <p:spPr>
          <a:xfrm>
            <a:off x="2124363" y="757382"/>
            <a:ext cx="5962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Enhanced Image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9579A0-4D5B-97AA-C019-673E8B67C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03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ree in a parking lot&#10;&#10;Description automatically generated">
            <a:extLst>
              <a:ext uri="{FF2B5EF4-FFF2-40B4-BE49-F238E27FC236}">
                <a16:creationId xmlns:a16="http://schemas.microsoft.com/office/drawing/2014/main" id="{00C487A0-DE56-00C0-842F-B8F03EC53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109" y="1160544"/>
            <a:ext cx="7462981" cy="55972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2F3B3A-AF41-A6E4-B9EF-D92DE3B2A11B}"/>
              </a:ext>
            </a:extLst>
          </p:cNvPr>
          <p:cNvSpPr txBox="1"/>
          <p:nvPr/>
        </p:nvSpPr>
        <p:spPr>
          <a:xfrm>
            <a:off x="1290301" y="397377"/>
            <a:ext cx="6766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Output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Enhanced Image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678B76-62F9-942D-C606-31B28CD0E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490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ree in the middle of a road&#10;&#10;Description automatically generated">
            <a:extLst>
              <a:ext uri="{FF2B5EF4-FFF2-40B4-BE49-F238E27FC236}">
                <a16:creationId xmlns:a16="http://schemas.microsoft.com/office/drawing/2014/main" id="{345F1752-CFA2-EF55-EF1B-7ADA8DF74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0309"/>
            <a:ext cx="91440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83D29A-2723-EDA9-C902-A4FDB5A69320}"/>
              </a:ext>
            </a:extLst>
          </p:cNvPr>
          <p:cNvSpPr txBox="1"/>
          <p:nvPr/>
        </p:nvSpPr>
        <p:spPr>
          <a:xfrm>
            <a:off x="3637449" y="932872"/>
            <a:ext cx="1869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Figure-1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BAB3A8-B52D-BEB0-B2C3-719BC261C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90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a window&#10;&#10;Description automatically generated">
            <a:extLst>
              <a:ext uri="{FF2B5EF4-FFF2-40B4-BE49-F238E27FC236}">
                <a16:creationId xmlns:a16="http://schemas.microsoft.com/office/drawing/2014/main" id="{94B6DF9C-CB07-EEC7-FB5D-C300D6F44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9691"/>
            <a:ext cx="9144000" cy="45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521207-F155-A660-0627-C908CC075886}"/>
              </a:ext>
            </a:extLst>
          </p:cNvPr>
          <p:cNvSpPr txBox="1"/>
          <p:nvPr/>
        </p:nvSpPr>
        <p:spPr>
          <a:xfrm>
            <a:off x="3637449" y="1016000"/>
            <a:ext cx="1869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Figure-2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BF5FA9-DFB3-CA68-1E3A-7D3DC12F4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24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a group of people in a courtyard&#10;&#10;Description automatically generated">
            <a:extLst>
              <a:ext uri="{FF2B5EF4-FFF2-40B4-BE49-F238E27FC236}">
                <a16:creationId xmlns:a16="http://schemas.microsoft.com/office/drawing/2014/main" id="{BB004E34-8E2F-57CA-1E08-C1DDF356D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3364"/>
            <a:ext cx="91440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9A3DCD-3819-6436-F7C5-2127721E01D4}"/>
              </a:ext>
            </a:extLst>
          </p:cNvPr>
          <p:cNvSpPr txBox="1"/>
          <p:nvPr/>
        </p:nvSpPr>
        <p:spPr>
          <a:xfrm>
            <a:off x="3371273" y="655782"/>
            <a:ext cx="1869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Figure-3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CFAC1D-7D3B-05EF-2922-FE383C8DB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086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a building&#10;&#10;Description automatically generated">
            <a:extLst>
              <a:ext uri="{FF2B5EF4-FFF2-40B4-BE49-F238E27FC236}">
                <a16:creationId xmlns:a16="http://schemas.microsoft.com/office/drawing/2014/main" id="{FC16C717-A0D4-FE31-E569-169FFB22A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9545"/>
            <a:ext cx="91440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F5C5E4-FE12-F668-6186-2736B00B95BD}"/>
              </a:ext>
            </a:extLst>
          </p:cNvPr>
          <p:cNvSpPr txBox="1"/>
          <p:nvPr/>
        </p:nvSpPr>
        <p:spPr>
          <a:xfrm>
            <a:off x="3195782" y="895927"/>
            <a:ext cx="1869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Figure-4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615BB-1616-F3F0-B5DD-6E7844ECB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74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chest x-ray&#10;&#10;Description automatically generated">
            <a:extLst>
              <a:ext uri="{FF2B5EF4-FFF2-40B4-BE49-F238E27FC236}">
                <a16:creationId xmlns:a16="http://schemas.microsoft.com/office/drawing/2014/main" id="{C4A18E44-C2B2-A7F4-EF0E-0F1A9DD22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9767"/>
            <a:ext cx="9144000" cy="45362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04256A-E53E-45E3-D744-6274A4CA5DED}"/>
              </a:ext>
            </a:extLst>
          </p:cNvPr>
          <p:cNvSpPr txBox="1"/>
          <p:nvPr/>
        </p:nvSpPr>
        <p:spPr>
          <a:xfrm>
            <a:off x="3529968" y="1117600"/>
            <a:ext cx="1869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Figure-5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8AFC25-61A0-EB61-B7F3-0C80195D9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482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0432" y="448254"/>
            <a:ext cx="4118841" cy="1325563"/>
          </a:xfrm>
        </p:spPr>
        <p:txBody>
          <a:bodyPr>
            <a:normAutofit/>
          </a:bodyPr>
          <a:lstStyle/>
          <a:p>
            <a:r>
              <a:rPr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9A074F3-D887-370A-722E-CB45DA43A3B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8650" y="1954582"/>
            <a:ext cx="7785677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Improved image quality by applying these techniques.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Explore more 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advanced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 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techniques.</a:t>
            </a:r>
          </a:p>
          <a:p>
            <a:pPr lvl="1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 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optimizations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quality.</a:t>
            </a:r>
          </a:p>
          <a:p>
            <a:pPr lvl="1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Experiment with 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learning-based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methods for 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automatic parameter adjustment.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30BF5-EBF8-BD80-8E35-90B315540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rectangular sign with blue text&#10;&#10;Description automatically generated">
            <a:extLst>
              <a:ext uri="{FF2B5EF4-FFF2-40B4-BE49-F238E27FC236}">
                <a16:creationId xmlns:a16="http://schemas.microsoft.com/office/drawing/2014/main" id="{E510A2AE-D8DF-A44E-FBE7-FED2F8E7C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00" y="1892069"/>
            <a:ext cx="8068576" cy="454567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5A430-EEC1-E826-F27C-666024E8F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378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91133CC-DC79-E63E-AC71-598410D213D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89106" y="1950853"/>
            <a:ext cx="8239328" cy="3354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 Focus: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Enhancing image quality through image processing techniques.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Techniques developed using Python.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Primary Goals: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Improve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brightness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Enhance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contrast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Increase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color saturation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75375-3DE1-00B5-53E3-73D6208A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C33AA1A2-61A2-5070-5A8C-0B8A19115923}"/>
              </a:ext>
            </a:extLst>
          </p:cNvPr>
          <p:cNvSpPr txBox="1"/>
          <p:nvPr/>
        </p:nvSpPr>
        <p:spPr>
          <a:xfrm>
            <a:off x="671208" y="2091446"/>
            <a:ext cx="7315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Gray World Color Correction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Brightness Adjustment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Contrast Enhancement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Transfer from Grayscale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Saturation Adjustment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Histogram Analysis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9A8371-0456-F6C6-BC52-BDB160E4F8DF}"/>
              </a:ext>
            </a:extLst>
          </p:cNvPr>
          <p:cNvSpPr txBox="1"/>
          <p:nvPr/>
        </p:nvSpPr>
        <p:spPr>
          <a:xfrm>
            <a:off x="671208" y="700784"/>
            <a:ext cx="3511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Techniques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A173CC41-A02B-1923-7DE2-AE8A49FB0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00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28C0F9-415E-124D-A59D-B08BEAC60B9F}"/>
              </a:ext>
            </a:extLst>
          </p:cNvPr>
          <p:cNvSpPr txBox="1"/>
          <p:nvPr/>
        </p:nvSpPr>
        <p:spPr>
          <a:xfrm>
            <a:off x="3391227" y="350982"/>
            <a:ext cx="2361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Image</a:t>
            </a:r>
          </a:p>
        </p:txBody>
      </p:sp>
      <p:pic>
        <p:nvPicPr>
          <p:cNvPr id="6" name="Picture 5" descr="A tree in the middle of a parking lot">
            <a:extLst>
              <a:ext uri="{FF2B5EF4-FFF2-40B4-BE49-F238E27FC236}">
                <a16:creationId xmlns:a16="http://schemas.microsoft.com/office/drawing/2014/main" id="{60EF0C30-152B-388D-4BBE-6AD6C1B11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473" y="1416731"/>
            <a:ext cx="7592290" cy="505836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EDCA16-016D-6ACC-83DA-AAF01A1B3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50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2CB717-DE56-D009-89AB-00973DF9CB0F}"/>
              </a:ext>
            </a:extLst>
          </p:cNvPr>
          <p:cNvSpPr txBox="1"/>
          <p:nvPr/>
        </p:nvSpPr>
        <p:spPr>
          <a:xfrm>
            <a:off x="2909454" y="581891"/>
            <a:ext cx="2811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1C7466-6294-7231-8862-20064C166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A tree in the middle of a parking lot&#10;&#10;Description automatically generated">
            <a:extLst>
              <a:ext uri="{FF2B5EF4-FFF2-40B4-BE49-F238E27FC236}">
                <a16:creationId xmlns:a16="http://schemas.microsoft.com/office/drawing/2014/main" id="{571AA0E4-FA44-FE49-E433-3B0CFAB6E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0070"/>
            <a:ext cx="9144000" cy="453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016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ree in a parking lot&#10;&#10;Description automatically generated">
            <a:extLst>
              <a:ext uri="{FF2B5EF4-FFF2-40B4-BE49-F238E27FC236}">
                <a16:creationId xmlns:a16="http://schemas.microsoft.com/office/drawing/2014/main" id="{8DC33D6F-B094-72E7-694B-C0FBC5606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36" y="1798168"/>
            <a:ext cx="9144000" cy="45362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B7D9A3-E3EB-FF9B-50F3-8A87D94F1AC5}"/>
              </a:ext>
            </a:extLst>
          </p:cNvPr>
          <p:cNvSpPr txBox="1"/>
          <p:nvPr/>
        </p:nvSpPr>
        <p:spPr>
          <a:xfrm>
            <a:off x="2639451" y="557504"/>
            <a:ext cx="3865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Local Contrast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BFB96E-0F5D-A654-B865-577D50597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709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ree in a parking lot&#10;&#10;Description automatically generated">
            <a:extLst>
              <a:ext uri="{FF2B5EF4-FFF2-40B4-BE49-F238E27FC236}">
                <a16:creationId xmlns:a16="http://schemas.microsoft.com/office/drawing/2014/main" id="{52A104F2-76F1-6769-F691-05A4DD98C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36" y="857921"/>
            <a:ext cx="8137237" cy="60000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8F5133-7334-3F45-2918-98EF7EAF50D8}"/>
              </a:ext>
            </a:extLst>
          </p:cNvPr>
          <p:cNvSpPr txBox="1"/>
          <p:nvPr/>
        </p:nvSpPr>
        <p:spPr>
          <a:xfrm>
            <a:off x="2585051" y="464994"/>
            <a:ext cx="4204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Saturation Adjustment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3A8AB-600E-3823-E671-DC685751C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737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tree in a parking lot&#10;&#10;Description automatically generated">
            <a:extLst>
              <a:ext uri="{FF2B5EF4-FFF2-40B4-BE49-F238E27FC236}">
                <a16:creationId xmlns:a16="http://schemas.microsoft.com/office/drawing/2014/main" id="{3381D42F-5B0A-DE24-A7E4-49A0455DB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44072"/>
            <a:ext cx="9144000" cy="47936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B2C8DE-A358-8FF1-58FE-152F8249A2E3}"/>
              </a:ext>
            </a:extLst>
          </p:cNvPr>
          <p:cNvSpPr txBox="1"/>
          <p:nvPr/>
        </p:nvSpPr>
        <p:spPr>
          <a:xfrm>
            <a:off x="2298493" y="738910"/>
            <a:ext cx="4547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Adjusted Image Brightness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9473504-046C-09A9-9E70-5A70C0E1B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084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person&#10;&#10;Description automatically generated">
            <a:extLst>
              <a:ext uri="{FF2B5EF4-FFF2-40B4-BE49-F238E27FC236}">
                <a16:creationId xmlns:a16="http://schemas.microsoft.com/office/drawing/2014/main" id="{258112CC-4C75-1327-6DA4-9D9A1BB37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199"/>
            <a:ext cx="9144000" cy="50684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14549D-4ACF-FFB4-1A0A-170C6160E4FE}"/>
              </a:ext>
            </a:extLst>
          </p:cNvPr>
          <p:cNvSpPr txBox="1"/>
          <p:nvPr/>
        </p:nvSpPr>
        <p:spPr>
          <a:xfrm>
            <a:off x="2171952" y="526473"/>
            <a:ext cx="5549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 for Input Image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6E5342-A266-18B3-ED1A-2F5B24485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067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Clean Aesthetic Style Marketing Plan by Slidesgo</Template>
  <TotalTime>172</TotalTime>
  <Words>169</Words>
  <Application>Microsoft Office PowerPoint</Application>
  <PresentationFormat>On-screen Show (4:3)</PresentationFormat>
  <Paragraphs>63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Aptos</vt:lpstr>
      <vt:lpstr>Aptos Display</vt:lpstr>
      <vt:lpstr>Arial</vt:lpstr>
      <vt:lpstr>Times New Roman</vt:lpstr>
      <vt:lpstr>Wingdings</vt:lpstr>
      <vt:lpstr>Office Theme</vt:lpstr>
      <vt:lpstr>Image Enhancement Project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Rashedunnabi Rashed</cp:lastModifiedBy>
  <cp:revision>6</cp:revision>
  <dcterms:created xsi:type="dcterms:W3CDTF">2013-01-27T09:14:16Z</dcterms:created>
  <dcterms:modified xsi:type="dcterms:W3CDTF">2024-11-13T13:43:13Z</dcterms:modified>
  <cp:category/>
</cp:coreProperties>
</file>